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21" r:id="rId14"/>
  </p:sldMasterIdLst>
  <p:notesMasterIdLst>
    <p:notesMasterId r:id="rId55"/>
  </p:notesMasterIdLst>
  <p:sldIdLst>
    <p:sldId id="331" r:id="rId15"/>
    <p:sldId id="330" r:id="rId16"/>
    <p:sldId id="259" r:id="rId17"/>
    <p:sldId id="267" r:id="rId18"/>
    <p:sldId id="265" r:id="rId19"/>
    <p:sldId id="261" r:id="rId20"/>
    <p:sldId id="260" r:id="rId21"/>
    <p:sldId id="268" r:id="rId22"/>
    <p:sldId id="257" r:id="rId23"/>
    <p:sldId id="269" r:id="rId24"/>
    <p:sldId id="3951" r:id="rId25"/>
    <p:sldId id="3952" r:id="rId26"/>
    <p:sldId id="3996" r:id="rId27"/>
    <p:sldId id="3961" r:id="rId28"/>
    <p:sldId id="262" r:id="rId29"/>
    <p:sldId id="263" r:id="rId30"/>
    <p:sldId id="980" r:id="rId31"/>
    <p:sldId id="256" r:id="rId32"/>
    <p:sldId id="3809" r:id="rId33"/>
    <p:sldId id="3946" r:id="rId34"/>
    <p:sldId id="3791" r:id="rId35"/>
    <p:sldId id="3820" r:id="rId36"/>
    <p:sldId id="3821" r:id="rId37"/>
    <p:sldId id="258" r:id="rId38"/>
    <p:sldId id="266" r:id="rId39"/>
    <p:sldId id="3822" r:id="rId40"/>
    <p:sldId id="3823" r:id="rId41"/>
    <p:sldId id="3824" r:id="rId42"/>
    <p:sldId id="3825" r:id="rId43"/>
    <p:sldId id="3826" r:id="rId44"/>
    <p:sldId id="264" r:id="rId45"/>
    <p:sldId id="287" r:id="rId46"/>
    <p:sldId id="4073" r:id="rId47"/>
    <p:sldId id="4280" r:id="rId48"/>
    <p:sldId id="4282" r:id="rId49"/>
    <p:sldId id="4281" r:id="rId50"/>
    <p:sldId id="4285" r:id="rId51"/>
    <p:sldId id="4284" r:id="rId52"/>
    <p:sldId id="3990" r:id="rId53"/>
    <p:sldId id="287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9826D-0EA7-41FE-9632-82731AA65D35}" v="4" dt="2026-01-06T13:25:01.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1/7/2026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1/7/2026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1/7/2026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1/7/2026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1/7/2026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1/7/2026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1/7/2026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1/7/2026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1/7/2026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1/7/2026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1/7/2026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1/7/2026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DF9F8-00DA-E6D4-84FE-51B9EBF32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C2CB2-A42C-0536-EFC4-15C89DE59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97A45C-DC40-F655-1918-67DC5BFD28E1}"/>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5" name="Footer Placeholder 4">
            <a:extLst>
              <a:ext uri="{FF2B5EF4-FFF2-40B4-BE49-F238E27FC236}">
                <a16:creationId xmlns:a16="http://schemas.microsoft.com/office/drawing/2014/main" id="{9E60443C-147C-BCEA-FFB5-5A1288902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4D2F4-5A75-1A9D-442D-9DCA395534E6}"/>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13845338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BCECF-59E1-6789-3463-56BC73B6F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494F40-0F65-0258-34C9-490F813896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CA97F-C243-9714-D9CA-39A95383D773}"/>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5" name="Footer Placeholder 4">
            <a:extLst>
              <a:ext uri="{FF2B5EF4-FFF2-40B4-BE49-F238E27FC236}">
                <a16:creationId xmlns:a16="http://schemas.microsoft.com/office/drawing/2014/main" id="{1E383C2B-5E24-711F-4CEF-4B6FE9E6A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F22E2-E1DB-1C1C-8A86-0C2CF399CFFF}"/>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31462089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482C-F789-0AE4-9CF6-9CEF57113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45FB56-E659-D964-20D7-1C7FCDAC05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13C42-69B9-69A5-9F05-B6662BF4B23D}"/>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5" name="Footer Placeholder 4">
            <a:extLst>
              <a:ext uri="{FF2B5EF4-FFF2-40B4-BE49-F238E27FC236}">
                <a16:creationId xmlns:a16="http://schemas.microsoft.com/office/drawing/2014/main" id="{880AD38E-6477-4ADD-3C16-6A174A960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AD2D5-56AB-993C-ABEB-AF91F7684ABD}"/>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21959988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5ECC-A702-C882-2D10-80D2CDFAEE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CE938-1FBB-8678-D3FB-5F5AEB5DF1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7C53A7-E0E6-05ED-1B12-204AC9D4B5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F43330-4B14-31D3-DD26-4E5745ED6B6B}"/>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6" name="Footer Placeholder 5">
            <a:extLst>
              <a:ext uri="{FF2B5EF4-FFF2-40B4-BE49-F238E27FC236}">
                <a16:creationId xmlns:a16="http://schemas.microsoft.com/office/drawing/2014/main" id="{B9927B5C-02C1-F5E8-D237-9F1F032EA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27C83-BCD7-D654-70AF-A6A6A60FC504}"/>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30552040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32547-ED8B-CECB-05FA-9F9F8A6630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06A71D-4FB7-0771-922C-631841E79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33066A-BBDB-47C2-2DE5-AEAD08E38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67C9FE-0B5A-DB9E-EFCD-CFFCC0EF6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01036B-F1AB-3529-6EEB-C9C142987D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758388-488F-5CC1-703A-D0C07F83D3F9}"/>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8" name="Footer Placeholder 7">
            <a:extLst>
              <a:ext uri="{FF2B5EF4-FFF2-40B4-BE49-F238E27FC236}">
                <a16:creationId xmlns:a16="http://schemas.microsoft.com/office/drawing/2014/main" id="{4AE9374A-9850-F391-B040-C6C56DEDC6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389166-C486-55B2-2B5A-E58C2DF04A25}"/>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13814801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654E-8E10-E3FA-48E7-228EFD3690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CEFF5D-07ED-FA17-C758-96BB5E756286}"/>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4" name="Footer Placeholder 3">
            <a:extLst>
              <a:ext uri="{FF2B5EF4-FFF2-40B4-BE49-F238E27FC236}">
                <a16:creationId xmlns:a16="http://schemas.microsoft.com/office/drawing/2014/main" id="{431BD59E-EBD3-B59A-541E-7DA91835C1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8F9F4E-6F5B-085B-8949-A98F9A998DB0}"/>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21680438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C787-4485-670D-E39C-256201692708}"/>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3" name="Footer Placeholder 2">
            <a:extLst>
              <a:ext uri="{FF2B5EF4-FFF2-40B4-BE49-F238E27FC236}">
                <a16:creationId xmlns:a16="http://schemas.microsoft.com/office/drawing/2014/main" id="{A8AD267F-C765-96FA-9EDA-09CD9CA20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9B2259-F8EB-76B9-4435-2C5E55E800FB}"/>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2855672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25F7-9905-0D61-98BA-4DD96811FA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0E478-5E3E-A297-B41B-E954F5F33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F1C862-8605-3290-925D-23A436443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89384-E657-7912-E300-A2CF9CC86A5D}"/>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6" name="Footer Placeholder 5">
            <a:extLst>
              <a:ext uri="{FF2B5EF4-FFF2-40B4-BE49-F238E27FC236}">
                <a16:creationId xmlns:a16="http://schemas.microsoft.com/office/drawing/2014/main" id="{D6DE46FD-9BB3-6C8D-A3D7-7DA1DCB7B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CB320-00EC-531E-9029-5861EBB2DB6D}"/>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17809449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1519-04EE-5CB3-831F-96B8D2C66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629768-C9B4-09E4-0E4F-FB681C8F97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C70265-F27A-8BCA-B0B9-BCFB19FCA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A95489-4C5C-559D-B07A-CC68A3545DAB}"/>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6" name="Footer Placeholder 5">
            <a:extLst>
              <a:ext uri="{FF2B5EF4-FFF2-40B4-BE49-F238E27FC236}">
                <a16:creationId xmlns:a16="http://schemas.microsoft.com/office/drawing/2014/main" id="{D68E4F8B-41ED-698E-3948-EDF09D530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E818EB-5378-AB31-298F-A609CCCE44C0}"/>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158589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ED83-6843-BBAB-1946-C82BDB5E29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E88C3-B250-936D-30D5-38F87E1947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31C5C-8B07-35C8-152F-6736FBD494C9}"/>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5" name="Footer Placeholder 4">
            <a:extLst>
              <a:ext uri="{FF2B5EF4-FFF2-40B4-BE49-F238E27FC236}">
                <a16:creationId xmlns:a16="http://schemas.microsoft.com/office/drawing/2014/main" id="{5CF1988C-91F1-61A3-4E43-BE5E442ED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9F14B-2FE7-C88C-6322-8D1D53833469}"/>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9470438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76FC74-4BF8-F157-F50B-CEF449E142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640295-38B3-C9AB-353C-9CC9F747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26E40-4919-819A-0F6C-A3C9D459F129}"/>
              </a:ext>
            </a:extLst>
          </p:cNvPr>
          <p:cNvSpPr>
            <a:spLocks noGrp="1"/>
          </p:cNvSpPr>
          <p:nvPr>
            <p:ph type="dt" sz="half" idx="10"/>
          </p:nvPr>
        </p:nvSpPr>
        <p:spPr/>
        <p:txBody>
          <a:bodyPr/>
          <a:lstStyle/>
          <a:p>
            <a:fld id="{0A4B47FB-EA05-4390-B53B-0E11C88A6894}" type="datetimeFigureOut">
              <a:rPr lang="en-US" smtClean="0"/>
              <a:t>1/7/2026</a:t>
            </a:fld>
            <a:endParaRPr lang="en-US"/>
          </a:p>
        </p:txBody>
      </p:sp>
      <p:sp>
        <p:nvSpPr>
          <p:cNvPr id="5" name="Footer Placeholder 4">
            <a:extLst>
              <a:ext uri="{FF2B5EF4-FFF2-40B4-BE49-F238E27FC236}">
                <a16:creationId xmlns:a16="http://schemas.microsoft.com/office/drawing/2014/main" id="{69F51A62-6788-05B8-7FAF-323136BF9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37F3E-8FD9-25F6-9A69-77086597CA68}"/>
              </a:ext>
            </a:extLst>
          </p:cNvPr>
          <p:cNvSpPr>
            <a:spLocks noGrp="1"/>
          </p:cNvSpPr>
          <p:nvPr>
            <p:ph type="sldNum" sz="quarter" idx="12"/>
          </p:nvPr>
        </p:nvSpPr>
        <p:spPr/>
        <p:txBody>
          <a:bodyPr/>
          <a:lstStyle/>
          <a:p>
            <a:fld id="{C4B3EEC7-725D-4038-9E1B-2884C9482407}" type="slidenum">
              <a:rPr lang="en-US" smtClean="0"/>
              <a:t>‹#›</a:t>
            </a:fld>
            <a:endParaRPr lang="en-US"/>
          </a:p>
        </p:txBody>
      </p:sp>
    </p:spTree>
    <p:extLst>
      <p:ext uri="{BB962C8B-B14F-4D97-AF65-F5344CB8AC3E}">
        <p14:creationId xmlns:p14="http://schemas.microsoft.com/office/powerpoint/2010/main" val="115690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1/7/2026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1/7/2026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1/7/2026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1/7/2026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1/7/2026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1/7/2026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1/7/2026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1/7/2026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1/7/2026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1/7/2026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1/7/2026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1/7/2026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1/7/2026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1/7/2026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1/7/2026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1/7/2026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1/7/2026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1/7/2026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ADD1C-1171-B4C1-5BC8-3F37AE1CA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0FD60F-F923-FFBB-9A6F-641CEDA8C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E053-8305-FB9B-3163-AA16F6AFCB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B47FB-EA05-4390-B53B-0E11C88A6894}" type="datetimeFigureOut">
              <a:rPr lang="en-US" smtClean="0"/>
              <a:t>1/7/2026</a:t>
            </a:fld>
            <a:endParaRPr lang="en-US"/>
          </a:p>
        </p:txBody>
      </p:sp>
      <p:sp>
        <p:nvSpPr>
          <p:cNvPr id="5" name="Footer Placeholder 4">
            <a:extLst>
              <a:ext uri="{FF2B5EF4-FFF2-40B4-BE49-F238E27FC236}">
                <a16:creationId xmlns:a16="http://schemas.microsoft.com/office/drawing/2014/main" id="{EDEC5173-99DF-A8C2-EDB1-F682959DD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7F2C93-F216-B076-5350-5654843CF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3EEC7-725D-4038-9E1B-2884C9482407}" type="slidenum">
              <a:rPr lang="en-US" smtClean="0"/>
              <a:t>‹#›</a:t>
            </a:fld>
            <a:endParaRPr lang="en-US"/>
          </a:p>
        </p:txBody>
      </p:sp>
    </p:spTree>
    <p:extLst>
      <p:ext uri="{BB962C8B-B14F-4D97-AF65-F5344CB8AC3E}">
        <p14:creationId xmlns:p14="http://schemas.microsoft.com/office/powerpoint/2010/main" val="635333507"/>
      </p:ext>
    </p:extLst>
  </p:cSld>
  <p:clrMap bg1="lt1" tx1="dk1" bg2="lt2" tx2="dk2" accent1="accent1" accent2="accent2" accent3="accent3" accent4="accent4" accent5="accent5" accent6="accent6" hlink="hlink" folHlink="folHlink"/>
  <p:sldLayoutIdLst>
    <p:sldLayoutId id="2147495822" r:id="rId1"/>
    <p:sldLayoutId id="2147495823" r:id="rId2"/>
    <p:sldLayoutId id="2147495824" r:id="rId3"/>
    <p:sldLayoutId id="2147495825" r:id="rId4"/>
    <p:sldLayoutId id="2147495826" r:id="rId5"/>
    <p:sldLayoutId id="2147495827" r:id="rId6"/>
    <p:sldLayoutId id="2147495828" r:id="rId7"/>
    <p:sldLayoutId id="2147495829" r:id="rId8"/>
    <p:sldLayoutId id="2147495830" r:id="rId9"/>
    <p:sldLayoutId id="2147495831" r:id="rId10"/>
    <p:sldLayoutId id="2147495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1/7/2026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1/7/2026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1/7/2026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1/7/2026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1/7/2026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1/7/2026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1/7/2026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4E59-C726-A652-5B72-48C067296D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A3ABD8-3ADC-0843-EDE8-3DA6B2818A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9874F87-7016-6EF8-DF1B-D4B95DF981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29908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0BC4-32F9-79CA-34EC-FB35E5E079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6E96B0-48FD-2533-B31B-FBC1910613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F654A3-C88E-98C3-3F08-B8116AE96034}"/>
              </a:ext>
            </a:extLst>
          </p:cNvPr>
          <p:cNvPicPr>
            <a:picLocks noChangeAspect="1"/>
          </p:cNvPicPr>
          <p:nvPr/>
        </p:nvPicPr>
        <p:blipFill>
          <a:blip r:embed="rId2"/>
          <a:stretch>
            <a:fillRect/>
          </a:stretch>
        </p:blipFill>
        <p:spPr>
          <a:xfrm>
            <a:off x="1992429" y="0"/>
            <a:ext cx="7295950" cy="6858000"/>
          </a:xfrm>
          <a:prstGeom prst="rect">
            <a:avLst/>
          </a:prstGeom>
        </p:spPr>
      </p:pic>
    </p:spTree>
    <p:extLst>
      <p:ext uri="{BB962C8B-B14F-4D97-AF65-F5344CB8AC3E}">
        <p14:creationId xmlns:p14="http://schemas.microsoft.com/office/powerpoint/2010/main" val="3922106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597C3-D0A8-5D3F-E220-FFDAABE20B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A738DD-3F45-3C73-BEE8-D8B3CFB7833E}"/>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54A449A2-1EE9-7922-9D5B-B3E00522A7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8232FAB-FA4F-25F6-77FD-CD83E17193EB}"/>
              </a:ext>
            </a:extLst>
          </p:cNvPr>
          <p:cNvPicPr>
            <a:picLocks noChangeAspect="1"/>
          </p:cNvPicPr>
          <p:nvPr/>
        </p:nvPicPr>
        <p:blipFill>
          <a:blip r:embed="rId2"/>
          <a:stretch>
            <a:fillRect/>
          </a:stretch>
        </p:blipFill>
        <p:spPr>
          <a:xfrm>
            <a:off x="1838425" y="0"/>
            <a:ext cx="8133348" cy="6858000"/>
          </a:xfrm>
          <a:prstGeom prst="rect">
            <a:avLst/>
          </a:prstGeom>
        </p:spPr>
      </p:pic>
    </p:spTree>
    <p:extLst>
      <p:ext uri="{BB962C8B-B14F-4D97-AF65-F5344CB8AC3E}">
        <p14:creationId xmlns:p14="http://schemas.microsoft.com/office/powerpoint/2010/main" val="1964826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E3DD-B005-16E3-3648-7C44AD5A47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DF114A-5892-719D-441C-8917DD5EAE9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A91E527-41A1-348E-E371-05F61484B518}"/>
              </a:ext>
            </a:extLst>
          </p:cNvPr>
          <p:cNvPicPr>
            <a:picLocks noChangeAspect="1"/>
          </p:cNvPicPr>
          <p:nvPr/>
        </p:nvPicPr>
        <p:blipFill>
          <a:blip r:embed="rId2"/>
          <a:stretch>
            <a:fillRect/>
          </a:stretch>
        </p:blipFill>
        <p:spPr>
          <a:xfrm>
            <a:off x="2496311" y="0"/>
            <a:ext cx="6869069" cy="6858000"/>
          </a:xfrm>
          <a:prstGeom prst="rect">
            <a:avLst/>
          </a:prstGeom>
        </p:spPr>
      </p:pic>
    </p:spTree>
    <p:extLst>
      <p:ext uri="{BB962C8B-B14F-4D97-AF65-F5344CB8AC3E}">
        <p14:creationId xmlns:p14="http://schemas.microsoft.com/office/powerpoint/2010/main" val="1994858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6234335-2E57-0880-B74F-E3835E48D711}"/>
              </a:ext>
            </a:extLst>
          </p:cNvPr>
          <p:cNvPicPr>
            <a:picLocks noChangeAspect="1"/>
          </p:cNvPicPr>
          <p:nvPr/>
        </p:nvPicPr>
        <p:blipFill rotWithShape="1">
          <a:blip r:embed="rId2">
            <a:extLst>
              <a:ext uri="{28A0092B-C50C-407E-A947-70E740481C1C}">
                <a14:useLocalDpi xmlns:a14="http://schemas.microsoft.com/office/drawing/2010/main" val="0"/>
              </a:ext>
            </a:extLst>
          </a:blip>
          <a:srcRect r="2" b="1599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6" name="TextBox 5">
            <a:extLst>
              <a:ext uri="{FF2B5EF4-FFF2-40B4-BE49-F238E27FC236}">
                <a16:creationId xmlns:a16="http://schemas.microsoft.com/office/drawing/2014/main" id="{819E0FAE-8EE2-D51F-A27B-33D6364A18E5}"/>
              </a:ext>
            </a:extLst>
          </p:cNvPr>
          <p:cNvSpPr txBox="1"/>
          <p:nvPr/>
        </p:nvSpPr>
        <p:spPr>
          <a:xfrm>
            <a:off x="117033" y="0"/>
            <a:ext cx="346321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D&amp;D Club</a:t>
            </a:r>
          </a:p>
        </p:txBody>
      </p:sp>
      <p:sp>
        <p:nvSpPr>
          <p:cNvPr id="7" name="TextBox 6">
            <a:extLst>
              <a:ext uri="{FF2B5EF4-FFF2-40B4-BE49-F238E27FC236}">
                <a16:creationId xmlns:a16="http://schemas.microsoft.com/office/drawing/2014/main" id="{60ED8EC7-1960-8630-B592-0AD7E3F02B3D}"/>
              </a:ext>
            </a:extLst>
          </p:cNvPr>
          <p:cNvSpPr txBox="1"/>
          <p:nvPr/>
        </p:nvSpPr>
        <p:spPr>
          <a:xfrm>
            <a:off x="146186" y="2800767"/>
            <a:ext cx="3463216"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Meetings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will resume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next week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Monday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March 31,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4:00 – 5:15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Rm.# 175</a:t>
            </a:r>
          </a:p>
        </p:txBody>
      </p:sp>
    </p:spTree>
    <p:extLst>
      <p:ext uri="{BB962C8B-B14F-4D97-AF65-F5344CB8AC3E}">
        <p14:creationId xmlns:p14="http://schemas.microsoft.com/office/powerpoint/2010/main" val="3354876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a:t>Monday</a:t>
            </a:r>
          </a:p>
          <a:p>
            <a:r>
              <a:rPr lang="en-US" sz="1700"/>
              <a:t>Chorus (High School)- afterschool from 4-5:30		 </a:t>
            </a:r>
          </a:p>
          <a:p>
            <a:r>
              <a:rPr lang="en-US" sz="1700"/>
              <a:t>Neurons and Newtons- at lunch, in 243B</a:t>
            </a:r>
          </a:p>
          <a:p>
            <a:r>
              <a:rPr lang="en-US" sz="1700"/>
              <a:t>Dungeons and Dragons- afterschool, in 175c, from 3:50-5:15</a:t>
            </a:r>
          </a:p>
          <a:p>
            <a:r>
              <a:rPr lang="en-US" altLang="en-US" sz="1700">
                <a:latin typeface="Aptos" panose="020B0004020202020204" pitchFamily="34" charset="0"/>
              </a:rPr>
              <a:t>Disney Channel Club- at lunch, in 249B </a:t>
            </a:r>
            <a:endParaRPr lang="en-US" sz="1700"/>
          </a:p>
          <a:p>
            <a:r>
              <a:rPr lang="en-US" sz="1700"/>
              <a:t>Library- at lunch, in 232A</a:t>
            </a:r>
          </a:p>
          <a:p>
            <a:r>
              <a:rPr lang="en-US" sz="1700" u="sng"/>
              <a:t>Tuesday</a:t>
            </a:r>
          </a:p>
          <a:p>
            <a:r>
              <a:rPr lang="en-US" sz="1700"/>
              <a:t>K-Pop- at lunch, in 230A</a:t>
            </a:r>
          </a:p>
          <a:p>
            <a:r>
              <a:rPr lang="en-US" sz="1700"/>
              <a:t>Chess Club- at lunch, in 134</a:t>
            </a:r>
          </a:p>
          <a:p>
            <a:r>
              <a:rPr lang="en-US" sz="1700"/>
              <a:t>Drama- afterschool in 167c, 4-5pm</a:t>
            </a:r>
          </a:p>
          <a:p>
            <a:r>
              <a:rPr lang="en-US" sz="1700"/>
              <a:t>Gaming Club- afterschool, from 3:45-5pm in 276c</a:t>
            </a:r>
          </a:p>
          <a:p>
            <a:r>
              <a:rPr lang="en-US" sz="1700"/>
              <a:t>Guitar Club- afterschool, from 4-5pm in 169c</a:t>
            </a:r>
          </a:p>
          <a:p>
            <a:r>
              <a:rPr lang="en-US" sz="1700"/>
              <a:t>Salsa and Bachata- at lunch, 136A</a:t>
            </a:r>
          </a:p>
          <a:p>
            <a:r>
              <a:rPr lang="en-US" sz="1700"/>
              <a:t>Library- at lunch, in 232A</a:t>
            </a:r>
          </a:p>
          <a:p>
            <a:r>
              <a:rPr lang="en-US" sz="1700" u="sng"/>
              <a:t>Wednesday</a:t>
            </a:r>
          </a:p>
          <a:p>
            <a:r>
              <a:rPr lang="en-US" sz="1700"/>
              <a:t>SGA- Afterschool at 4pm</a:t>
            </a:r>
          </a:p>
          <a:p>
            <a:r>
              <a:rPr lang="en-US" sz="1700"/>
              <a:t>First Priority- at lunch in the gym</a:t>
            </a:r>
          </a:p>
          <a:p>
            <a:r>
              <a:rPr lang="en-US" sz="1700"/>
              <a:t>Crochet Club</a:t>
            </a:r>
          </a:p>
          <a:p>
            <a:r>
              <a:rPr lang="en-US" sz="1700"/>
              <a:t>Odyssey of the Mind- at lunch, in 276C</a:t>
            </a:r>
          </a:p>
          <a:p>
            <a:r>
              <a:rPr lang="en-US" sz="1700"/>
              <a:t>Arts and Crafts Club- at lunch, in 234A</a:t>
            </a:r>
          </a:p>
          <a:p>
            <a:r>
              <a:rPr lang="en-US" sz="1700"/>
              <a:t>Debate Club-  at lunch, in 129A</a:t>
            </a:r>
          </a:p>
          <a:p>
            <a:r>
              <a:rPr lang="en-US" sz="1700"/>
              <a:t>K-Pop Dances- at lunch, in 268C</a:t>
            </a:r>
          </a:p>
          <a:p>
            <a:r>
              <a:rPr lang="en-US" sz="1700"/>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a:t>Thursday</a:t>
            </a:r>
          </a:p>
          <a:p>
            <a:r>
              <a:rPr lang="en-US" sz="1900"/>
              <a:t>Artists for a Cause- at lunch, in 268c</a:t>
            </a:r>
          </a:p>
          <a:p>
            <a:r>
              <a:rPr lang="en-US" sz="1900"/>
              <a:t>Future Builders of America- at lunch in 175c</a:t>
            </a:r>
          </a:p>
          <a:p>
            <a:r>
              <a:rPr lang="en-US" sz="1900"/>
              <a:t>Prom Committee/Planning- 276A at lunch </a:t>
            </a:r>
          </a:p>
          <a:p>
            <a:r>
              <a:rPr lang="en-US" sz="1900"/>
              <a:t>Computer Science Club- at lunch in 128A</a:t>
            </a:r>
          </a:p>
          <a:p>
            <a:r>
              <a:rPr lang="en-US" sz="1900"/>
              <a:t>Salsa and Bachata- at lunch, 136A</a:t>
            </a:r>
          </a:p>
          <a:p>
            <a:r>
              <a:rPr lang="en-US" sz="1900"/>
              <a:t>Library- at lunch, in 232A</a:t>
            </a:r>
          </a:p>
          <a:p>
            <a:r>
              <a:rPr lang="en-US" sz="1900" u="sng"/>
              <a:t>Friday</a:t>
            </a:r>
          </a:p>
          <a:p>
            <a:r>
              <a:rPr lang="en-US" sz="1900"/>
              <a:t>Movie Club- at lunch, in 134A</a:t>
            </a:r>
          </a:p>
          <a:p>
            <a:r>
              <a:rPr lang="en-US" sz="1900"/>
              <a:t>Gay-Straight Alliance- at lunch, in 169c</a:t>
            </a:r>
          </a:p>
          <a:p>
            <a:r>
              <a:rPr lang="en-US" altLang="en-US" sz="1900">
                <a:latin typeface="Aptos" panose="020B0004020202020204" pitchFamily="34" charset="0"/>
              </a:rPr>
              <a:t>Middle School Science Olympiad at lunch, in 245B </a:t>
            </a:r>
          </a:p>
          <a:p>
            <a:r>
              <a:rPr lang="en-US" altLang="en-US" sz="1900">
                <a:latin typeface="Aptos" panose="020B0004020202020204" pitchFamily="34" charset="0"/>
              </a:rPr>
              <a:t>Disney Channel Club- at lunch, in 249B </a:t>
            </a:r>
          </a:p>
          <a:p>
            <a:r>
              <a:rPr lang="en-US" altLang="en-US" sz="1900">
                <a:latin typeface="Aptos" panose="020B0004020202020204" pitchFamily="34" charset="0"/>
              </a:rPr>
              <a:t>Astronomy Club- at lunch, in 247B</a:t>
            </a:r>
          </a:p>
          <a:p>
            <a:r>
              <a:rPr lang="en-US" sz="1900"/>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1808</Words>
  <Application>Microsoft Office PowerPoint</Application>
  <PresentationFormat>Widescreen</PresentationFormat>
  <Paragraphs>267</Paragraphs>
  <Slides>40</Slides>
  <Notes>1</Notes>
  <HiddenSlides>0</HiddenSlides>
  <MMClips>0</MMClips>
  <ScaleCrop>false</ScaleCrop>
  <HeadingPairs>
    <vt:vector size="6" baseType="variant">
      <vt:variant>
        <vt:lpstr>Fonts Used</vt:lpstr>
      </vt:variant>
      <vt:variant>
        <vt:i4>19</vt:i4>
      </vt:variant>
      <vt:variant>
        <vt:lpstr>Theme</vt:lpstr>
      </vt:variant>
      <vt:variant>
        <vt:i4>14</vt:i4>
      </vt:variant>
      <vt:variant>
        <vt:lpstr>Slide Titles</vt:lpstr>
      </vt:variant>
      <vt:variant>
        <vt:i4>40</vt:i4>
      </vt:variant>
    </vt:vector>
  </HeadingPairs>
  <TitlesOfParts>
    <vt:vector size="73" baseType="lpstr">
      <vt:lpstr>Algerian</vt:lpstr>
      <vt:lpstr>Aptos</vt:lpstr>
      <vt:lpstr>Aptos Display</vt:lpstr>
      <vt:lpstr>Arial</vt:lpstr>
      <vt:lpstr>Arial Black</vt:lpstr>
      <vt:lpstr>Arial Nova</vt:lpstr>
      <vt:lpstr>Bookman Old Style</vt:lpstr>
      <vt:lpstr>Calibri</vt:lpstr>
      <vt:lpstr>Calibri Light</vt:lpstr>
      <vt:lpstr>Calisto MT</vt:lpstr>
      <vt:lpstr>Georgia</vt:lpstr>
      <vt:lpstr>Gill Sans Nova</vt:lpstr>
      <vt:lpstr>Grandview Display</vt:lpstr>
      <vt:lpstr>Modern Love</vt:lpstr>
      <vt:lpstr>Rockwell</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4_Office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PowerPoint Presentation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2</cp:revision>
  <dcterms:created xsi:type="dcterms:W3CDTF">2023-08-06T12:12:54Z</dcterms:created>
  <dcterms:modified xsi:type="dcterms:W3CDTF">2026-01-07T13:15:32Z</dcterms:modified>
</cp:coreProperties>
</file>